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11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25C94B-8A53-426C-AC56-49B2E3BA035D}" type="datetimeFigureOut">
              <a:rPr lang="en-US" smtClean="0"/>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A175-5C9D-43DB-A0F4-74AC8C156B2E}" type="slidenum">
              <a:rPr lang="en-US" smtClean="0"/>
              <a:t>‹#›</a:t>
            </a:fld>
            <a:endParaRPr lang="en-US"/>
          </a:p>
        </p:txBody>
      </p:sp>
    </p:spTree>
    <p:extLst>
      <p:ext uri="{BB962C8B-B14F-4D97-AF65-F5344CB8AC3E}">
        <p14:creationId xmlns:p14="http://schemas.microsoft.com/office/powerpoint/2010/main" val="1387138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25C94B-8A53-426C-AC56-49B2E3BA035D}" type="datetimeFigureOut">
              <a:rPr lang="en-US" smtClean="0"/>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A175-5C9D-43DB-A0F4-74AC8C156B2E}" type="slidenum">
              <a:rPr lang="en-US" smtClean="0"/>
              <a:t>‹#›</a:t>
            </a:fld>
            <a:endParaRPr lang="en-US"/>
          </a:p>
        </p:txBody>
      </p:sp>
    </p:spTree>
    <p:extLst>
      <p:ext uri="{BB962C8B-B14F-4D97-AF65-F5344CB8AC3E}">
        <p14:creationId xmlns:p14="http://schemas.microsoft.com/office/powerpoint/2010/main" val="2915192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25C94B-8A53-426C-AC56-49B2E3BA035D}" type="datetimeFigureOut">
              <a:rPr lang="en-US" smtClean="0"/>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A175-5C9D-43DB-A0F4-74AC8C156B2E}" type="slidenum">
              <a:rPr lang="en-US" smtClean="0"/>
              <a:t>‹#›</a:t>
            </a:fld>
            <a:endParaRPr lang="en-US"/>
          </a:p>
        </p:txBody>
      </p:sp>
    </p:spTree>
    <p:extLst>
      <p:ext uri="{BB962C8B-B14F-4D97-AF65-F5344CB8AC3E}">
        <p14:creationId xmlns:p14="http://schemas.microsoft.com/office/powerpoint/2010/main" val="4000232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25C94B-8A53-426C-AC56-49B2E3BA035D}" type="datetimeFigureOut">
              <a:rPr lang="en-US" smtClean="0"/>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A175-5C9D-43DB-A0F4-74AC8C156B2E}" type="slidenum">
              <a:rPr lang="en-US" smtClean="0"/>
              <a:t>‹#›</a:t>
            </a:fld>
            <a:endParaRPr lang="en-US"/>
          </a:p>
        </p:txBody>
      </p:sp>
    </p:spTree>
    <p:extLst>
      <p:ext uri="{BB962C8B-B14F-4D97-AF65-F5344CB8AC3E}">
        <p14:creationId xmlns:p14="http://schemas.microsoft.com/office/powerpoint/2010/main" val="2551283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25C94B-8A53-426C-AC56-49B2E3BA035D}" type="datetimeFigureOut">
              <a:rPr lang="en-US" smtClean="0"/>
              <a:t>10/3/2011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A175-5C9D-43DB-A0F4-74AC8C156B2E}" type="slidenum">
              <a:rPr lang="en-US" smtClean="0"/>
              <a:t>‹#›</a:t>
            </a:fld>
            <a:endParaRPr lang="en-US"/>
          </a:p>
        </p:txBody>
      </p:sp>
    </p:spTree>
    <p:extLst>
      <p:ext uri="{BB962C8B-B14F-4D97-AF65-F5344CB8AC3E}">
        <p14:creationId xmlns:p14="http://schemas.microsoft.com/office/powerpoint/2010/main" val="2431731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25C94B-8A53-426C-AC56-49B2E3BA035D}" type="datetimeFigureOut">
              <a:rPr lang="en-US" smtClean="0"/>
              <a:t>10/3/2011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A175-5C9D-43DB-A0F4-74AC8C156B2E}" type="slidenum">
              <a:rPr lang="en-US" smtClean="0"/>
              <a:t>‹#›</a:t>
            </a:fld>
            <a:endParaRPr lang="en-US"/>
          </a:p>
        </p:txBody>
      </p:sp>
    </p:spTree>
    <p:extLst>
      <p:ext uri="{BB962C8B-B14F-4D97-AF65-F5344CB8AC3E}">
        <p14:creationId xmlns:p14="http://schemas.microsoft.com/office/powerpoint/2010/main" val="3457308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25C94B-8A53-426C-AC56-49B2E3BA035D}" type="datetimeFigureOut">
              <a:rPr lang="en-US" smtClean="0"/>
              <a:t>10/3/2011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97A175-5C9D-43DB-A0F4-74AC8C156B2E}" type="slidenum">
              <a:rPr lang="en-US" smtClean="0"/>
              <a:t>‹#›</a:t>
            </a:fld>
            <a:endParaRPr lang="en-US"/>
          </a:p>
        </p:txBody>
      </p:sp>
    </p:spTree>
    <p:extLst>
      <p:ext uri="{BB962C8B-B14F-4D97-AF65-F5344CB8AC3E}">
        <p14:creationId xmlns:p14="http://schemas.microsoft.com/office/powerpoint/2010/main" val="3398999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25C94B-8A53-426C-AC56-49B2E3BA035D}" type="datetimeFigureOut">
              <a:rPr lang="en-US" smtClean="0"/>
              <a:t>10/3/2011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97A175-5C9D-43DB-A0F4-74AC8C156B2E}" type="slidenum">
              <a:rPr lang="en-US" smtClean="0"/>
              <a:t>‹#›</a:t>
            </a:fld>
            <a:endParaRPr lang="en-US"/>
          </a:p>
        </p:txBody>
      </p:sp>
    </p:spTree>
    <p:extLst>
      <p:ext uri="{BB962C8B-B14F-4D97-AF65-F5344CB8AC3E}">
        <p14:creationId xmlns:p14="http://schemas.microsoft.com/office/powerpoint/2010/main" val="3978088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25C94B-8A53-426C-AC56-49B2E3BA035D}" type="datetimeFigureOut">
              <a:rPr lang="en-US" smtClean="0"/>
              <a:t>10/3/2011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97A175-5C9D-43DB-A0F4-74AC8C156B2E}" type="slidenum">
              <a:rPr lang="en-US" smtClean="0"/>
              <a:t>‹#›</a:t>
            </a:fld>
            <a:endParaRPr lang="en-US"/>
          </a:p>
        </p:txBody>
      </p:sp>
    </p:spTree>
    <p:extLst>
      <p:ext uri="{BB962C8B-B14F-4D97-AF65-F5344CB8AC3E}">
        <p14:creationId xmlns:p14="http://schemas.microsoft.com/office/powerpoint/2010/main" val="3289322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25C94B-8A53-426C-AC56-49B2E3BA035D}" type="datetimeFigureOut">
              <a:rPr lang="en-US" smtClean="0"/>
              <a:t>10/3/2011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A175-5C9D-43DB-A0F4-74AC8C156B2E}" type="slidenum">
              <a:rPr lang="en-US" smtClean="0"/>
              <a:t>‹#›</a:t>
            </a:fld>
            <a:endParaRPr lang="en-US"/>
          </a:p>
        </p:txBody>
      </p:sp>
    </p:spTree>
    <p:extLst>
      <p:ext uri="{BB962C8B-B14F-4D97-AF65-F5344CB8AC3E}">
        <p14:creationId xmlns:p14="http://schemas.microsoft.com/office/powerpoint/2010/main" val="3572182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25C94B-8A53-426C-AC56-49B2E3BA035D}" type="datetimeFigureOut">
              <a:rPr lang="en-US" smtClean="0"/>
              <a:t>10/3/2011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A175-5C9D-43DB-A0F4-74AC8C156B2E}" type="slidenum">
              <a:rPr lang="en-US" smtClean="0"/>
              <a:t>‹#›</a:t>
            </a:fld>
            <a:endParaRPr lang="en-US"/>
          </a:p>
        </p:txBody>
      </p:sp>
    </p:spTree>
    <p:extLst>
      <p:ext uri="{BB962C8B-B14F-4D97-AF65-F5344CB8AC3E}">
        <p14:creationId xmlns:p14="http://schemas.microsoft.com/office/powerpoint/2010/main" val="4080841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25C94B-8A53-426C-AC56-49B2E3BA035D}" type="datetimeFigureOut">
              <a:rPr lang="en-US" smtClean="0"/>
              <a:t>10/3/2011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97A175-5C9D-43DB-A0F4-74AC8C156B2E}" type="slidenum">
              <a:rPr lang="en-US" smtClean="0"/>
              <a:t>‹#›</a:t>
            </a:fld>
            <a:endParaRPr lang="en-US"/>
          </a:p>
        </p:txBody>
      </p:sp>
    </p:spTree>
    <p:extLst>
      <p:ext uri="{BB962C8B-B14F-4D97-AF65-F5344CB8AC3E}">
        <p14:creationId xmlns:p14="http://schemas.microsoft.com/office/powerpoint/2010/main" val="3998524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400" dirty="0" smtClean="0"/>
              <a:t>Propaganda:</a:t>
            </a:r>
            <a:br>
              <a:rPr lang="en-US" sz="2400" dirty="0" smtClean="0"/>
            </a:br>
            <a:r>
              <a:rPr lang="en-US" sz="2400" dirty="0" smtClean="0"/>
              <a:t>1. You will be assigned a specific type of propaganda (1 of 10). There will be some repeats and that is okay. </a:t>
            </a:r>
            <a:br>
              <a:rPr lang="en-US" sz="2400" dirty="0" smtClean="0"/>
            </a:br>
            <a:r>
              <a:rPr lang="en-US" sz="2400" dirty="0" smtClean="0"/>
              <a:t>2. Define your specific type of propaganda (1-2 slides). Check your definition with me in order to make sure it is correct (your classmates will be taking notes from your presentation). Where do we see it most often? In what type of advertising?</a:t>
            </a:r>
            <a:br>
              <a:rPr lang="en-US" sz="2400" dirty="0" smtClean="0"/>
            </a:br>
            <a:r>
              <a:rPr lang="en-US" sz="2400" dirty="0" smtClean="0"/>
              <a:t>3. Find 2 advertisements (</a:t>
            </a:r>
            <a:r>
              <a:rPr lang="en-US" sz="2400" dirty="0" err="1" smtClean="0"/>
              <a:t>tv</a:t>
            </a:r>
            <a:r>
              <a:rPr lang="en-US" sz="2400" dirty="0" smtClean="0"/>
              <a:t>, print, newspaper, etc.) that use the type of propaganda you have been assigned. Share with the class. Explain how your type of propaganda is illustrated in this ad. (2-3 slides).</a:t>
            </a:r>
            <a:br>
              <a:rPr lang="en-US" sz="2400" dirty="0" smtClean="0"/>
            </a:br>
            <a:r>
              <a:rPr lang="en-US" sz="2400" dirty="0" smtClean="0"/>
              <a:t>Your presentation should be 4-6 slides in total. Your presentation should be 2-3 minutes including sharing your ad.</a:t>
            </a:r>
            <a:endParaRPr lang="en-US" sz="2400" dirty="0"/>
          </a:p>
        </p:txBody>
      </p:sp>
    </p:spTree>
    <p:extLst>
      <p:ext uri="{BB962C8B-B14F-4D97-AF65-F5344CB8AC3E}">
        <p14:creationId xmlns:p14="http://schemas.microsoft.com/office/powerpoint/2010/main" val="11539181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0</Words>
  <Application>Microsoft Office PowerPoint</Application>
  <PresentationFormat>On-screen Show (4:3)</PresentationFormat>
  <Paragraphs>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Propaganda: 1. You will be assigned a specific type of propaganda (1 of 10). There will be some repeats and that is okay.  2. Define your specific type of propaganda (1-2 slides). Check your definition with me in order to make sure it is correct (your classmates will be taking notes from your presentation). Where do we see it most often? In what type of advertising? 3. Find 2 advertisements (tv, print, newspaper, etc.) that use the type of propaganda you have been assigned. Share with the class. Explain how your type of propaganda is illustrated in this ad. (2-3 slides). Your presentation should be 4-6 slides in total. Your presentation should be 2-3 minutes including sharing your ad.</vt:lpstr>
    </vt:vector>
  </TitlesOfParts>
  <Company>Central Bucks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Propaganda: 1. You will be assigned a specific type of propaganda (1 of 10). There will be some repeats and that is okay.  2. Define your specific type of propaganda (1-2 slides). Check your definition with me in order to make sure it is correct (your classmates will be taking notes from your presentation). Where do we see it most often? In what type of advertising? 3. Find 2 advertisements (tv, print, newspaper, etc.) that use the type of propaganda you have been assigned. Share with the class. Explain how your type of propaganda is illustrated in this ad. (2-3 slides). Your presentation should be 4-6 slides in total. Your presentation should be 2-3 minutes including sharing your ad.</dc:title>
  <dc:creator>MARKS, ERIN</dc:creator>
  <cp:lastModifiedBy>MARKS, ERIN</cp:lastModifiedBy>
  <cp:revision>1</cp:revision>
  <dcterms:created xsi:type="dcterms:W3CDTF">2011-10-03T11:16:37Z</dcterms:created>
  <dcterms:modified xsi:type="dcterms:W3CDTF">2011-10-03T13:11:56Z</dcterms:modified>
</cp:coreProperties>
</file>