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122"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5C66275-2C76-4282-B4ED-C384C34E425D}" type="datetimeFigureOut">
              <a:rPr lang="en-US" smtClean="0"/>
              <a:t>10/12/2011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3945805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C66275-2C76-4282-B4ED-C384C34E425D}" type="datetimeFigureOut">
              <a:rPr lang="en-US" smtClean="0"/>
              <a:t>10/12/2011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122842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C66275-2C76-4282-B4ED-C384C34E425D}" type="datetimeFigureOut">
              <a:rPr lang="en-US" smtClean="0"/>
              <a:t>10/12/2011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115650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C66275-2C76-4282-B4ED-C384C34E425D}" type="datetimeFigureOut">
              <a:rPr lang="en-US" smtClean="0"/>
              <a:t>10/12/2011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517311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C66275-2C76-4282-B4ED-C384C34E425D}" type="datetimeFigureOut">
              <a:rPr lang="en-US" smtClean="0"/>
              <a:t>10/12/2011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1104279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5C66275-2C76-4282-B4ED-C384C34E425D}" type="datetimeFigureOut">
              <a:rPr lang="en-US" smtClean="0"/>
              <a:t>10/12/2011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563533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5C66275-2C76-4282-B4ED-C384C34E425D}" type="datetimeFigureOut">
              <a:rPr lang="en-US" smtClean="0"/>
              <a:t>10/12/2011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10836070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5C66275-2C76-4282-B4ED-C384C34E425D}" type="datetimeFigureOut">
              <a:rPr lang="en-US" smtClean="0"/>
              <a:t>10/12/2011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3832650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C66275-2C76-4282-B4ED-C384C34E425D}" type="datetimeFigureOut">
              <a:rPr lang="en-US" smtClean="0"/>
              <a:t>10/12/2011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1139046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C66275-2C76-4282-B4ED-C384C34E425D}" type="datetimeFigureOut">
              <a:rPr lang="en-US" smtClean="0"/>
              <a:t>10/12/2011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2417718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C66275-2C76-4282-B4ED-C384C34E425D}" type="datetimeFigureOut">
              <a:rPr lang="en-US" smtClean="0"/>
              <a:t>10/12/2011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F37B88-0E60-46AF-9B57-7A6349378C9B}" type="slidenum">
              <a:rPr lang="en-US" smtClean="0"/>
              <a:t>‹#›</a:t>
            </a:fld>
            <a:endParaRPr lang="en-US"/>
          </a:p>
        </p:txBody>
      </p:sp>
    </p:spTree>
    <p:extLst>
      <p:ext uri="{BB962C8B-B14F-4D97-AF65-F5344CB8AC3E}">
        <p14:creationId xmlns:p14="http://schemas.microsoft.com/office/powerpoint/2010/main" val="376710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66275-2C76-4282-B4ED-C384C34E425D}" type="datetimeFigureOut">
              <a:rPr lang="en-US" smtClean="0"/>
              <a:t>10/12/2011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DF37B88-0E60-46AF-9B57-7A6349378C9B}" type="slidenum">
              <a:rPr lang="en-US" smtClean="0"/>
              <a:t>‹#›</a:t>
            </a:fld>
            <a:endParaRPr lang="en-US"/>
          </a:p>
        </p:txBody>
      </p:sp>
    </p:spTree>
    <p:extLst>
      <p:ext uri="{BB962C8B-B14F-4D97-AF65-F5344CB8AC3E}">
        <p14:creationId xmlns:p14="http://schemas.microsoft.com/office/powerpoint/2010/main" val="22570521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362200"/>
            <a:ext cx="7772400" cy="1470025"/>
          </a:xfrm>
        </p:spPr>
        <p:txBody>
          <a:bodyPr>
            <a:normAutofit fontScale="90000"/>
          </a:bodyPr>
          <a:lstStyle/>
          <a:p>
            <a:pPr algn="l"/>
            <a:r>
              <a:rPr lang="en-US" sz="3900" dirty="0" smtClean="0"/>
              <a:t/>
            </a:r>
            <a:br>
              <a:rPr lang="en-US" sz="3900" dirty="0" smtClean="0"/>
            </a:br>
            <a:r>
              <a:rPr lang="en-US" sz="3900" dirty="0"/>
              <a:t/>
            </a:r>
            <a:br>
              <a:rPr lang="en-US" sz="3900" dirty="0"/>
            </a:br>
            <a:r>
              <a:rPr lang="en-US" sz="3900" dirty="0" smtClean="0"/>
              <a:t/>
            </a:r>
            <a:br>
              <a:rPr lang="en-US" sz="3900" dirty="0" smtClean="0"/>
            </a:br>
            <a:r>
              <a:rPr lang="en-US" sz="3900" dirty="0" smtClean="0"/>
              <a:t>Speeches!</a:t>
            </a:r>
            <a:br>
              <a:rPr lang="en-US" sz="3900" dirty="0" smtClean="0"/>
            </a:br>
            <a:r>
              <a:rPr lang="en-US" sz="3900" dirty="0" smtClean="0"/>
              <a:t>Did you….</a:t>
            </a:r>
            <a:br>
              <a:rPr lang="en-US" sz="3900" dirty="0" smtClean="0"/>
            </a:br>
            <a:r>
              <a:rPr lang="en-US" sz="3900" dirty="0" smtClean="0"/>
              <a:t>1. Write on a topic that you believe is unfair?</a:t>
            </a:r>
            <a:br>
              <a:rPr lang="en-US" sz="3900" dirty="0" smtClean="0"/>
            </a:br>
            <a:r>
              <a:rPr lang="en-US" sz="3900" dirty="0" smtClean="0"/>
              <a:t>2. Close with a “call to action” (What can be done to fix the problem? What steps do people need to take to make that happen?</a:t>
            </a:r>
            <a:br>
              <a:rPr lang="en-US" sz="3900" dirty="0" smtClean="0"/>
            </a:br>
            <a:r>
              <a:rPr lang="en-US" sz="3900" dirty="0" smtClean="0"/>
              <a:t>3. Did you include alliteration, repetition, metaphor, rhetorical questioning, and allusion? Other rhetorical devices? Underline them in your speech.</a:t>
            </a:r>
            <a:br>
              <a:rPr lang="en-US" sz="3900" dirty="0" smtClean="0"/>
            </a:br>
            <a:r>
              <a:rPr lang="en-US" sz="4000" dirty="0" smtClean="0"/>
              <a:t/>
            </a:r>
            <a:br>
              <a:rPr lang="en-US" sz="4000" dirty="0" smtClean="0"/>
            </a:br>
            <a:endParaRPr lang="en-US" sz="4000" dirty="0"/>
          </a:p>
        </p:txBody>
      </p:sp>
    </p:spTree>
    <p:extLst>
      <p:ext uri="{BB962C8B-B14F-4D97-AF65-F5344CB8AC3E}">
        <p14:creationId xmlns:p14="http://schemas.microsoft.com/office/powerpoint/2010/main" val="20593257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0</Words>
  <Application>Microsoft Office PowerPoint</Application>
  <PresentationFormat>On-screen Show (4:3)</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Speeches! Did you…. 1. Write on a topic that you believe is unfair? 2. Close with a “call to action” (What can be done to fix the problem? What steps do people need to take to make that happen? 3. Did you include alliteration, repetition, metaphor, rhetorical questioning, and allusion? Other rhetorical devices? Underline them in your speech.  </vt:lpstr>
    </vt:vector>
  </TitlesOfParts>
  <Company>Central Bucks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Speeches! Did you…. 1. Write on a topic that you believe is unfair? 2. Close with a “call to action” (What can be done to fix the problem? What steps do people need to take to make that happen? 3. Did you include alliteration, repetition, metaphor, rhetorical questioning, and allusion? Other rhetorical devices? Underline them in your speech.  </dc:title>
  <dc:creator>MARKS, ERIN</dc:creator>
  <cp:lastModifiedBy>MARKS, ERIN</cp:lastModifiedBy>
  <cp:revision>1</cp:revision>
  <dcterms:created xsi:type="dcterms:W3CDTF">2011-10-12T11:08:47Z</dcterms:created>
  <dcterms:modified xsi:type="dcterms:W3CDTF">2011-10-12T11:17:44Z</dcterms:modified>
</cp:coreProperties>
</file>