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CFDF"/>
    <a:srgbClr val="3333FF"/>
    <a:srgbClr val="343434"/>
    <a:srgbClr val="565656"/>
    <a:srgbClr val="D9DCE7"/>
    <a:srgbClr val="959EBD"/>
    <a:srgbClr val="BFC4D7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CD8041-8082-4232-9B4B-E762C99A60D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7ACD8A-A129-4358-8436-E38DF317B1F0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0385E6-B576-47A6-8783-A3A80CA5440A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BA1C6-703B-4DE0-A5DB-58995DB19240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491D5-217E-4C95-94FB-96F9D5456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5CDCC-4C4B-444E-B68E-64373C0C67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D309B-0B7A-415E-A6CF-CBCE79602E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6F266-CCA5-4CAC-9767-F2F38E6412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DB3F05-4E97-44CA-8CD6-714D10C970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79F54-DC80-4698-8923-A2748D4D5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133329-628E-4B19-B8DD-A7BA826F16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DDBC3-2CC2-479C-BB4A-A7FE29C197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476A8-7A44-4937-9C2C-882609CB0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BEFB5-FE85-4C8A-BB05-385F24F4B5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40B13-8655-418E-8F73-EF4B28D548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D5E543B-8B4A-4E0E-AAFF-5DF7CEAF20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hyperlink" Target="http://upload.wikimedia.org/wikipedia/commons/c/c3/37_Lyndon_Johnson_3x4.jpg" TargetMode="Externa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11" Type="http://schemas.openxmlformats.org/officeDocument/2006/relationships/hyperlink" Target="http://www.imdb.com/rg/mediaindex/thumbnail/media/rm1503631360/nm0000054" TargetMode="External"/><Relationship Id="rId5" Type="http://schemas.openxmlformats.org/officeDocument/2006/relationships/slide" Target="slide2.xml"/><Relationship Id="rId15" Type="http://schemas.openxmlformats.org/officeDocument/2006/relationships/image" Target="../media/image7.jpeg"/><Relationship Id="rId10" Type="http://schemas.openxmlformats.org/officeDocument/2006/relationships/image" Target="../media/image4.jpeg"/><Relationship Id="rId4" Type="http://schemas.openxmlformats.org/officeDocument/2006/relationships/slide" Target="slide3.xml"/><Relationship Id="rId9" Type="http://schemas.openxmlformats.org/officeDocument/2006/relationships/hyperlink" Target="http://www.imdb.com/rg/mediaindex/thumbnail/media/rm1416206336/nm0000069" TargetMode="External"/><Relationship Id="rId14" Type="http://schemas.openxmlformats.org/officeDocument/2006/relationships/hyperlink" Target="http://z.about.com/d/womenshistory/1/0/z/I/jackie_kennedy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ime.com/time/2003/jfk/photoessay/2.html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ime.com/time/2003/jfk/photoessay/5.html" TargetMode="External"/><Relationship Id="rId5" Type="http://schemas.openxmlformats.org/officeDocument/2006/relationships/slide" Target="slide3.xml"/><Relationship Id="rId4" Type="http://schemas.openxmlformats.org/officeDocument/2006/relationships/slide" Target="slide1.xml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hyperlink" Target="http://www.time.com/time/2003/jfk/photoessay/6.html" TargetMode="External"/><Relationship Id="rId18" Type="http://schemas.openxmlformats.org/officeDocument/2006/relationships/image" Target="../media/image20.jpeg"/><Relationship Id="rId3" Type="http://schemas.openxmlformats.org/officeDocument/2006/relationships/slide" Target="slide1.xml"/><Relationship Id="rId7" Type="http://schemas.openxmlformats.org/officeDocument/2006/relationships/hyperlink" Target="http://www.time.com/time/2003/jfk/photoessay/2.html" TargetMode="External"/><Relationship Id="rId12" Type="http://schemas.openxmlformats.org/officeDocument/2006/relationships/image" Target="../media/image15.jpeg"/><Relationship Id="rId17" Type="http://schemas.openxmlformats.org/officeDocument/2006/relationships/image" Target="../media/image19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hyperlink" Target="http://www.time.com/time/2003/jfk/photoessay/3.html" TargetMode="External"/><Relationship Id="rId5" Type="http://schemas.openxmlformats.org/officeDocument/2006/relationships/hyperlink" Target="http://www.time.com/time/2003/jfk/photoessay/5.html" TargetMode="External"/><Relationship Id="rId15" Type="http://schemas.openxmlformats.org/officeDocument/2006/relationships/image" Target="../media/image17.jpeg"/><Relationship Id="rId10" Type="http://schemas.openxmlformats.org/officeDocument/2006/relationships/image" Target="../media/image14.jpeg"/><Relationship Id="rId19" Type="http://schemas.openxmlformats.org/officeDocument/2006/relationships/image" Target="../media/image21.jpeg"/><Relationship Id="rId4" Type="http://schemas.openxmlformats.org/officeDocument/2006/relationships/slide" Target="slide2.xml"/><Relationship Id="rId9" Type="http://schemas.openxmlformats.org/officeDocument/2006/relationships/image" Target="../media/image13.jpeg"/><Relationship Id="rId1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sz="1400" b="1" dirty="0" err="1">
                <a:solidFill>
                  <a:schemeClr val="bg1"/>
                </a:solidFill>
              </a:rPr>
              <a:t>facebook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1400" dirty="0"/>
              <a:t>John F. Kennedy</a:t>
            </a:r>
            <a:r>
              <a:rPr lang="en-US" sz="1000" dirty="0"/>
              <a:t> is preparing to sign the Nuclear Test Ban Treaty</a:t>
            </a:r>
            <a:endParaRPr lang="en-US" sz="1400" dirty="0"/>
          </a:p>
        </p:txBody>
      </p:sp>
      <p:pic>
        <p:nvPicPr>
          <p:cNvPr id="2055" name="Picture 7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33400"/>
            <a:ext cx="1433513" cy="1828800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7" name="Rectangl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Events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52400" y="24384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View photos of JFK (5)</a:t>
            </a: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52400" y="26670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52400" y="26670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Send JFK a message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52400" y="28956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Poke message</a:t>
            </a: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52400" y="2895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52400" y="31242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Wall</a:t>
            </a:r>
          </a:p>
        </p:txBody>
      </p:sp>
      <p:sp>
        <p:nvSpPr>
          <p:cNvPr id="2071" name="Text Box 2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Info</a:t>
            </a:r>
          </a:p>
        </p:txBody>
      </p:sp>
      <p:sp>
        <p:nvSpPr>
          <p:cNvPr id="2072" name="Text Box 2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Photos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solidFill>
                  <a:srgbClr val="3333CC"/>
                </a:solidFill>
              </a:rPr>
              <a:t>Events</a:t>
            </a:r>
            <a:endParaRPr lang="en-US" sz="1000" dirty="0">
              <a:solidFill>
                <a:srgbClr val="3333CC"/>
              </a:solidFill>
            </a:endParaRPr>
          </a:p>
        </p:txBody>
      </p:sp>
      <p:pic>
        <p:nvPicPr>
          <p:cNvPr id="2074" name="Picture 26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2438400"/>
            <a:ext cx="417513" cy="533400"/>
          </a:xfrm>
          <a:prstGeom prst="rect">
            <a:avLst/>
          </a:prstGeom>
          <a:noFill/>
        </p:spPr>
      </p:pic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057400" y="1524000"/>
            <a:ext cx="6019800" cy="838200"/>
          </a:xfrm>
          <a:prstGeom prst="rect">
            <a:avLst/>
          </a:prstGeom>
          <a:solidFill>
            <a:srgbClr val="D9DCE7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2133600" y="1600200"/>
            <a:ext cx="2362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rgbClr val="343434"/>
                </a:solidFill>
              </a:rPr>
              <a:t>Write something…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7162800" y="1905000"/>
            <a:ext cx="685800" cy="244475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Share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52400" y="33528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Information</a:t>
            </a:r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152400" y="33528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52400" y="3657600"/>
            <a:ext cx="16002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>
                <a:solidFill>
                  <a:srgbClr val="959EBD"/>
                </a:solidFill>
              </a:rPr>
              <a:t>Networks</a:t>
            </a:r>
            <a:r>
              <a:rPr lang="en-US" sz="800" dirty="0">
                <a:solidFill>
                  <a:srgbClr val="D9DCE7"/>
                </a:solidFill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/>
              <a:t>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>
                <a:solidFill>
                  <a:srgbClr val="959EBD"/>
                </a:solidFill>
              </a:rPr>
              <a:t>Birthday: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/>
              <a:t>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>
                <a:solidFill>
                  <a:srgbClr val="959EBD"/>
                </a:solidFill>
              </a:rPr>
              <a:t>Political: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/>
              <a:t>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>
                <a:solidFill>
                  <a:srgbClr val="959EBD"/>
                </a:solidFill>
              </a:rPr>
              <a:t>Religion: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/>
              <a:t>Catholic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>
                <a:solidFill>
                  <a:srgbClr val="959EBD"/>
                </a:solidFill>
              </a:rPr>
              <a:t>Hometown: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dirty="0"/>
              <a:t>Brookline, Mass.</a:t>
            </a:r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152400" y="5181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152400" y="50292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Friends</a:t>
            </a:r>
          </a:p>
        </p:txBody>
      </p:sp>
      <p:pic>
        <p:nvPicPr>
          <p:cNvPr id="2086" name="Picture 38" descr="File:37 Lyndon Johnson 3x4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0" y="5334000"/>
            <a:ext cx="381000" cy="533400"/>
          </a:xfrm>
          <a:prstGeom prst="rect">
            <a:avLst/>
          </a:prstGeom>
          <a:noFill/>
        </p:spPr>
      </p:pic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52400" y="5867400"/>
            <a:ext cx="381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LBJ</a:t>
            </a:r>
          </a:p>
        </p:txBody>
      </p:sp>
      <p:pic>
        <p:nvPicPr>
          <p:cNvPr id="2089" name="Picture 41" descr="Frank Sinatra, portrait for Kings Go Forth, 1958.&#10;Vintage silver gelatin, 7x13.5, signed. $900&#10;Â© 1978 Bill Avery&#10;MPTV">
            <a:hlinkClick r:id="rId9" tooltip="Frank Sinatra, portrait for Kings Go Forth, 1958.&#10;Vintage silver gelatin, 7x13.5, signed. $900&#10;Â© 1978 Bill Avery&#10;MPTV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9600" y="5334000"/>
            <a:ext cx="531813" cy="530225"/>
          </a:xfrm>
          <a:prstGeom prst="rect">
            <a:avLst/>
          </a:prstGeom>
          <a:noFill/>
        </p:spPr>
      </p:pic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85800" y="5867400"/>
            <a:ext cx="457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Frank</a:t>
            </a:r>
          </a:p>
        </p:txBody>
      </p:sp>
      <p:pic>
        <p:nvPicPr>
          <p:cNvPr id="2092" name="Picture 44" descr="c. 1953&#10;Photo by Frank Powolny">
            <a:hlinkClick r:id="rId11" tooltip="c. 1953&#10;Photo by Frank Powolny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219200" y="5334000"/>
            <a:ext cx="533400" cy="533400"/>
          </a:xfrm>
          <a:prstGeom prst="rect">
            <a:avLst/>
          </a:prstGeom>
          <a:noFill/>
        </p:spPr>
      </p:pic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1219200" y="586740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Marilyn</a:t>
            </a:r>
          </a:p>
        </p:txBody>
      </p:sp>
      <p:pic>
        <p:nvPicPr>
          <p:cNvPr id="2097" name="Picture 49" descr="Robert F. Kennedy - Phot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" y="6096000"/>
            <a:ext cx="393700" cy="536575"/>
          </a:xfrm>
          <a:prstGeom prst="rect">
            <a:avLst/>
          </a:prstGeom>
          <a:noFill/>
        </p:spPr>
      </p:pic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0" y="6643688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"/>
              <a:t>Bobby</a:t>
            </a:r>
          </a:p>
        </p:txBody>
      </p:sp>
      <p:pic>
        <p:nvPicPr>
          <p:cNvPr id="2100" name="Picture 52" descr="A picture of First Lady Jacqueline Kennedy, wife of President John F. Kennedy">
            <a:hlinkClick r:id="rId14" tooltip="View Full-Siz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5800" y="6096000"/>
            <a:ext cx="423863" cy="533400"/>
          </a:xfrm>
          <a:prstGeom prst="rect">
            <a:avLst/>
          </a:prstGeom>
          <a:noFill/>
        </p:spPr>
      </p:pic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685800" y="6643688"/>
            <a:ext cx="533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Jackie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2590800" y="25908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is preparing to sign the Nuclear Test Ban Treaty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October 7, 1963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111" name="Picture 63" descr="Robert Frost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219200" y="6096000"/>
            <a:ext cx="420688" cy="549275"/>
          </a:xfrm>
          <a:prstGeom prst="rect">
            <a:avLst/>
          </a:prstGeom>
          <a:noFill/>
        </p:spPr>
      </p:pic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1219200" y="6643688"/>
            <a:ext cx="533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Robert</a:t>
            </a:r>
          </a:p>
        </p:txBody>
      </p:sp>
      <p:sp>
        <p:nvSpPr>
          <p:cNvPr id="2115" name="Rectangle 67"/>
          <p:cNvSpPr>
            <a:spLocks noChangeArrowheads="1"/>
          </p:cNvSpPr>
          <p:nvPr/>
        </p:nvSpPr>
        <p:spPr bwMode="auto">
          <a:xfrm>
            <a:off x="2590800" y="3200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Bobby Kennedy to John F. Kennedy</a:t>
            </a:r>
            <a:r>
              <a:rPr lang="en-US" sz="900"/>
              <a:t> Have you finalized your plans for the Texas trip?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October 1, 1963</a:t>
            </a:r>
          </a:p>
        </p:txBody>
      </p:sp>
      <p:pic>
        <p:nvPicPr>
          <p:cNvPr id="2116" name="Picture 68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3810000"/>
            <a:ext cx="417513" cy="533400"/>
          </a:xfrm>
          <a:prstGeom prst="rect">
            <a:avLst/>
          </a:prstGeom>
          <a:noFill/>
        </p:spPr>
      </p:pic>
      <p:pic>
        <p:nvPicPr>
          <p:cNvPr id="2117" name="Picture 69" descr="Robert F. Kennedy - Phot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33600" y="3124200"/>
            <a:ext cx="393700" cy="536575"/>
          </a:xfrm>
          <a:prstGeom prst="rect">
            <a:avLst/>
          </a:prstGeom>
          <a:noFill/>
        </p:spPr>
      </p:pic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2590800" y="3962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I can’t believe I had to actually send the National Guard to Alabama just so some kids could go to college!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June 11, 1963</a:t>
            </a:r>
          </a:p>
        </p:txBody>
      </p:sp>
      <p:pic>
        <p:nvPicPr>
          <p:cNvPr id="2119" name="Picture 71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4495800"/>
            <a:ext cx="417513" cy="533400"/>
          </a:xfrm>
          <a:prstGeom prst="rect">
            <a:avLst/>
          </a:prstGeom>
          <a:noFill/>
        </p:spPr>
      </p:pic>
      <p:sp>
        <p:nvSpPr>
          <p:cNvPr id="2121" name="Rectangle 73"/>
          <p:cNvSpPr>
            <a:spLocks noChangeArrowheads="1"/>
          </p:cNvSpPr>
          <p:nvPr/>
        </p:nvSpPr>
        <p:spPr bwMode="auto">
          <a:xfrm>
            <a:off x="2590800" y="45720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is so glad we avoided war with the Russians!  That Crisis in Cuba had my blood boiling!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October 28, 1962</a:t>
            </a:r>
          </a:p>
        </p:txBody>
      </p:sp>
      <p:pic>
        <p:nvPicPr>
          <p:cNvPr id="2122" name="Picture 74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5181600"/>
            <a:ext cx="417513" cy="533400"/>
          </a:xfrm>
          <a:prstGeom prst="rect">
            <a:avLst/>
          </a:prstGeom>
          <a:noFill/>
        </p:spPr>
      </p:pic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2590800" y="52578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hopes everyone realizes how serious I am about putting a man on the moon!!!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September 9, 1962</a:t>
            </a:r>
          </a:p>
        </p:txBody>
      </p:sp>
      <p:pic>
        <p:nvPicPr>
          <p:cNvPr id="2124" name="Picture 76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5791200"/>
            <a:ext cx="417513" cy="533400"/>
          </a:xfrm>
          <a:prstGeom prst="rect">
            <a:avLst/>
          </a:prstGeom>
          <a:noFill/>
        </p:spPr>
      </p:pic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2590800" y="5867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wishes the Bay of Pigs invasion had gone better!  I think Castro is going to be a major thorn in the side of the U.S.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April 17, 1961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3352800" y="3048000"/>
            <a:ext cx="3124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133600" y="2895600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/>
              <a:t>Personal Information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1400"/>
              <a:t>John F. Kennedy</a:t>
            </a:r>
            <a:r>
              <a:rPr lang="en-US" sz="1000"/>
              <a:t> is preparing to sign the Nuclear Test Ban Treaty</a:t>
            </a:r>
            <a:endParaRPr lang="en-US" sz="1400"/>
          </a:p>
        </p:txBody>
      </p:sp>
      <p:pic>
        <p:nvPicPr>
          <p:cNvPr id="7175" name="Picture 7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33400"/>
            <a:ext cx="1431925" cy="1828800"/>
          </a:xfrm>
          <a:prstGeom prst="rect">
            <a:avLst/>
          </a:prstGeom>
          <a:noFill/>
        </p:spPr>
      </p:pic>
      <p:sp>
        <p:nvSpPr>
          <p:cNvPr id="7176" name="Rectangl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7177" name="Rectangle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Events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52400" y="24384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View photos of JFK (5)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152400" y="26670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52400" y="26670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Send JFK a message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52400" y="28956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Poke message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152400" y="2895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152400" y="31242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9" name="Text Box 2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rgbClr val="D9DCE7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chemeClr val="accent2"/>
                </a:solidFill>
              </a:rPr>
              <a:t>Wall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7191" name="Text Box 2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solidFill>
                  <a:srgbClr val="3333CC"/>
                </a:solidFill>
              </a:rPr>
              <a:t>Events</a:t>
            </a:r>
            <a:endParaRPr lang="en-US" sz="1000" dirty="0">
              <a:solidFill>
                <a:srgbClr val="3333CC"/>
              </a:solidFill>
            </a:endParaRP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133600" y="16002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 dirty="0"/>
              <a:t>Basic Information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152400" y="32766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Information</a:t>
            </a:r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152400" y="3276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152400" y="3581400"/>
            <a:ext cx="16002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Networks</a:t>
            </a:r>
            <a:r>
              <a:rPr lang="en-US" sz="800">
                <a:solidFill>
                  <a:srgbClr val="D9DCE7"/>
                </a:solidFill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Birthday: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Political: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Religion: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Catholic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Hometown: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Brookline, Mass.</a:t>
            </a:r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152400" y="48768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52400" y="48768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Photos</a:t>
            </a:r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3200400" y="1752600"/>
            <a:ext cx="32004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2133600" y="1905000"/>
            <a:ext cx="3124200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Networks:</a:t>
            </a:r>
            <a:r>
              <a:rPr lang="en-US" sz="800"/>
              <a:t>         	          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Sex:</a:t>
            </a:r>
            <a:r>
              <a:rPr lang="en-US" sz="800"/>
              <a:t>                  	          Male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Birthday:</a:t>
            </a:r>
            <a:r>
              <a:rPr lang="en-US" sz="800"/>
              <a:t>           	          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Hometown:</a:t>
            </a:r>
            <a:r>
              <a:rPr lang="en-US" sz="800"/>
              <a:t>       	          Brookline, Massachusetts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Relationship Status:</a:t>
            </a:r>
            <a:r>
              <a:rPr lang="en-US" sz="800"/>
              <a:t>          Married to </a:t>
            </a:r>
            <a:r>
              <a:rPr lang="en-US" sz="800">
                <a:solidFill>
                  <a:schemeClr val="accent2"/>
                </a:solidFill>
              </a:rPr>
              <a:t>Jacqueline Kennedy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Political Views:</a:t>
            </a:r>
            <a:r>
              <a:rPr lang="en-US" sz="800"/>
              <a:t>	          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Religious Views:</a:t>
            </a:r>
            <a:r>
              <a:rPr lang="en-US" sz="800"/>
              <a:t>                Catholic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2133600" y="3200400"/>
            <a:ext cx="4495800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Activities:</a:t>
            </a:r>
            <a:r>
              <a:rPr lang="en-US" sz="800"/>
              <a:t>         	          Commanding the Army, making peace with the Soviet Union,     	          promoting civil rights, 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Interests:</a:t>
            </a:r>
            <a:r>
              <a:rPr lang="en-US" sz="800"/>
              <a:t>                           Sailing, Football, Summers in Hyannis, Space Exploration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Music:</a:t>
            </a:r>
            <a:r>
              <a:rPr lang="en-US" sz="800"/>
              <a:t>                  Frank Sinatra, Dean Martin, Sammy Davis, Jr.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Movies:</a:t>
            </a:r>
            <a:r>
              <a:rPr lang="en-US" sz="800"/>
              <a:t>                Some Like it Hot, Gentleman Prefer Blondes, Ocean’s Eleven, Guys  	          and Dolls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TV Shows:	          </a:t>
            </a:r>
            <a:r>
              <a:rPr lang="en-US" sz="800"/>
              <a:t>The Ed Sullivan Show, The Frank Sinatra Show, To Tell the Truth</a:t>
            </a:r>
            <a:endParaRPr lang="en-US" sz="8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Books:</a:t>
            </a:r>
            <a:r>
              <a:rPr lang="en-US" sz="800"/>
              <a:t>	          The Road Not Taken, From Russia With Love, Marlborough, Decline 	           and Fall of the Roman Empire</a:t>
            </a:r>
          </a:p>
        </p:txBody>
      </p:sp>
      <p:pic>
        <p:nvPicPr>
          <p:cNvPr id="7204" name="Picture 36" descr="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" y="5257800"/>
            <a:ext cx="685800" cy="685800"/>
          </a:xfrm>
          <a:prstGeom prst="rect">
            <a:avLst/>
          </a:prstGeom>
          <a:noFill/>
        </p:spPr>
      </p:pic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838200" y="5486400"/>
            <a:ext cx="8382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>
                <a:solidFill>
                  <a:schemeClr val="accent2"/>
                </a:solidFill>
              </a:rPr>
              <a:t>The Family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/>
              <a:t>Updated last Tuesday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52400" y="5105400"/>
            <a:ext cx="838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2 Albums</a:t>
            </a:r>
          </a:p>
        </p:txBody>
      </p:sp>
      <p:pic>
        <p:nvPicPr>
          <p:cNvPr id="7207" name="Picture 39" descr="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2400" y="6019800"/>
            <a:ext cx="685800" cy="685800"/>
          </a:xfrm>
          <a:prstGeom prst="rect">
            <a:avLst/>
          </a:prstGeom>
          <a:noFill/>
        </p:spPr>
      </p:pic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838200" y="6172200"/>
            <a:ext cx="8382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>
                <a:solidFill>
                  <a:schemeClr val="accent2"/>
                </a:solidFill>
              </a:rPr>
              <a:t>White House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/>
              <a:t>Updated two months ago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2133600" y="4800600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 dirty="0"/>
              <a:t>Contact Information</a:t>
            </a:r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3276600" y="4953000"/>
            <a:ext cx="32004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2133600" y="5105400"/>
            <a:ext cx="4267200" cy="977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rgbClr val="959EBD"/>
                </a:solidFill>
              </a:rPr>
              <a:t>Address:	         </a:t>
            </a:r>
            <a:r>
              <a:rPr lang="en-US" sz="800" dirty="0"/>
              <a:t>1600 Pennsylvania Avenue NW, Washington, DC 20500</a:t>
            </a:r>
          </a:p>
          <a:p>
            <a:pPr>
              <a:spcBef>
                <a:spcPct val="50000"/>
              </a:spcBef>
            </a:pPr>
            <a:r>
              <a:rPr lang="en-US" sz="800" dirty="0">
                <a:solidFill>
                  <a:srgbClr val="959EBD"/>
                </a:solidFill>
              </a:rPr>
              <a:t>Phone Number:	</a:t>
            </a:r>
            <a:r>
              <a:rPr lang="en-US" sz="800" dirty="0"/>
              <a:t>         (202) </a:t>
            </a:r>
            <a:r>
              <a:rPr lang="en-US" sz="800" dirty="0" smtClean="0"/>
              <a:t>456-1111</a:t>
            </a:r>
          </a:p>
          <a:p>
            <a:pPr>
              <a:spcBef>
                <a:spcPct val="50000"/>
              </a:spcBef>
            </a:pPr>
            <a:endParaRPr lang="en-US" sz="800" dirty="0" smtClean="0"/>
          </a:p>
          <a:p>
            <a:pPr>
              <a:spcBef>
                <a:spcPct val="50000"/>
              </a:spcBef>
            </a:pPr>
            <a:r>
              <a:rPr lang="en-US" sz="800" b="1" dirty="0" smtClean="0"/>
              <a:t>Favorite Quotations:  </a:t>
            </a:r>
          </a:p>
          <a:p>
            <a:pPr>
              <a:spcBef>
                <a:spcPct val="50000"/>
              </a:spcBef>
            </a:pPr>
            <a:endParaRPr lang="en-US" sz="800" dirty="0"/>
          </a:p>
        </p:txBody>
      </p:sp>
      <p:sp>
        <p:nvSpPr>
          <p:cNvPr id="44" name="Line 2"/>
          <p:cNvSpPr>
            <a:spLocks noChangeShapeType="1"/>
          </p:cNvSpPr>
          <p:nvPr/>
        </p:nvSpPr>
        <p:spPr bwMode="auto">
          <a:xfrm>
            <a:off x="3505200" y="3200400"/>
            <a:ext cx="3124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"/>
          <p:cNvSpPr>
            <a:spLocks noChangeShapeType="1"/>
          </p:cNvSpPr>
          <p:nvPr/>
        </p:nvSpPr>
        <p:spPr bwMode="auto">
          <a:xfrm>
            <a:off x="3657600" y="3352800"/>
            <a:ext cx="3124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4953000"/>
            <a:ext cx="4038600" cy="1676400"/>
          </a:xfrm>
          <a:prstGeom prst="rect">
            <a:avLst/>
          </a:prstGeom>
          <a:solidFill>
            <a:srgbClr val="EDEEF3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85800" y="4953000"/>
            <a:ext cx="2895600" cy="1676400"/>
          </a:xfrm>
          <a:prstGeom prst="rect">
            <a:avLst/>
          </a:prstGeom>
          <a:solidFill>
            <a:srgbClr val="F8F8FA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Events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5134" name="Text Box 1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38200" y="1143000"/>
            <a:ext cx="8382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Wall</a:t>
            </a:r>
          </a:p>
        </p:txBody>
      </p:sp>
      <p:sp>
        <p:nvSpPr>
          <p:cNvPr id="5135" name="Text Box 1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6764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4384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2004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solidFill>
                  <a:srgbClr val="3333CC"/>
                </a:solidFill>
              </a:rPr>
              <a:t>Events</a:t>
            </a:r>
            <a:endParaRPr lang="en-US" sz="1000" dirty="0">
              <a:solidFill>
                <a:srgbClr val="3333CC"/>
              </a:solidFill>
            </a:endParaRP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685800" y="1752600"/>
            <a:ext cx="7467600" cy="2819400"/>
          </a:xfrm>
          <a:prstGeom prst="rect">
            <a:avLst/>
          </a:prstGeom>
          <a:solidFill>
            <a:srgbClr val="EDEEF3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85800" y="152400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Photos of JFK</a:t>
            </a:r>
            <a:r>
              <a:rPr lang="en-US" sz="1000"/>
              <a:t> </a:t>
            </a:r>
            <a:r>
              <a:rPr lang="en-US" sz="800"/>
              <a:t> 7 Photos</a:t>
            </a:r>
            <a:endParaRPr lang="en-US" sz="1000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685800" y="472440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JFK’s Albums</a:t>
            </a:r>
            <a:r>
              <a:rPr lang="en-US" sz="1000"/>
              <a:t> </a:t>
            </a:r>
            <a:r>
              <a:rPr lang="en-US" sz="800"/>
              <a:t> 2 Photo Alums </a:t>
            </a:r>
            <a:endParaRPr lang="en-US" sz="1000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762000" y="6324600"/>
            <a:ext cx="838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The Family</a:t>
            </a:r>
            <a:endParaRPr lang="en-US" sz="80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5 photos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057400" y="6324600"/>
            <a:ext cx="1295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The White House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5 photos</a:t>
            </a:r>
            <a:endParaRPr lang="en-US" sz="800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657600" y="6324600"/>
            <a:ext cx="10668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Profile Pictures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1 photo</a:t>
            </a:r>
          </a:p>
        </p:txBody>
      </p:sp>
      <p:pic>
        <p:nvPicPr>
          <p:cNvPr id="5156" name="Picture 36" descr="4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5105400"/>
            <a:ext cx="990600" cy="990600"/>
          </a:xfrm>
          <a:prstGeom prst="rect">
            <a:avLst/>
          </a:prstGeom>
          <a:noFill/>
        </p:spPr>
      </p:pic>
      <p:pic>
        <p:nvPicPr>
          <p:cNvPr id="5157" name="Picture 37" descr="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33600" y="5105400"/>
            <a:ext cx="990600" cy="990600"/>
          </a:xfrm>
          <a:prstGeom prst="rect">
            <a:avLst/>
          </a:prstGeom>
          <a:noFill/>
        </p:spPr>
      </p:pic>
      <p:pic>
        <p:nvPicPr>
          <p:cNvPr id="5158" name="Picture 38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17925" y="5105400"/>
            <a:ext cx="895350" cy="1143000"/>
          </a:xfrm>
          <a:prstGeom prst="rect">
            <a:avLst/>
          </a:prstGeom>
          <a:noFill/>
        </p:spPr>
      </p:pic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838200" y="6858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400"/>
              <a:t>John F. Kennedy</a:t>
            </a:r>
            <a:r>
              <a:rPr lang="en-US" sz="1000"/>
              <a:t> is preparing to sign the Nuclear Test Ban Treaty</a:t>
            </a:r>
            <a:endParaRPr lang="en-US" sz="1400"/>
          </a:p>
        </p:txBody>
      </p:sp>
      <p:pic>
        <p:nvPicPr>
          <p:cNvPr id="5161" name="Picture 41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" y="533400"/>
            <a:ext cx="596900" cy="762000"/>
          </a:xfrm>
          <a:prstGeom prst="rect">
            <a:avLst/>
          </a:prstGeom>
          <a:noFill/>
        </p:spPr>
      </p:pic>
      <p:pic>
        <p:nvPicPr>
          <p:cNvPr id="5163" name="Picture 43" descr="2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38200" y="1905000"/>
            <a:ext cx="1139825" cy="1139825"/>
          </a:xfrm>
          <a:prstGeom prst="rect">
            <a:avLst/>
          </a:prstGeom>
          <a:noFill/>
        </p:spPr>
      </p:pic>
      <p:pic>
        <p:nvPicPr>
          <p:cNvPr id="5165" name="Picture 45" descr="5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09800" y="1905000"/>
            <a:ext cx="1139825" cy="1139825"/>
          </a:xfrm>
          <a:prstGeom prst="rect">
            <a:avLst/>
          </a:prstGeom>
          <a:noFill/>
        </p:spPr>
      </p:pic>
      <p:pic>
        <p:nvPicPr>
          <p:cNvPr id="5167" name="Picture 47" descr="oaththp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05200" y="1905000"/>
            <a:ext cx="1371600" cy="1150938"/>
          </a:xfrm>
          <a:prstGeom prst="rect">
            <a:avLst/>
          </a:prstGeom>
          <a:noFill/>
        </p:spPr>
      </p:pic>
      <p:pic>
        <p:nvPicPr>
          <p:cNvPr id="5169" name="Picture 49" descr="celebthp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029200" y="1905000"/>
            <a:ext cx="1524000" cy="1138238"/>
          </a:xfrm>
          <a:prstGeom prst="rect">
            <a:avLst/>
          </a:prstGeom>
          <a:noFill/>
        </p:spPr>
      </p:pic>
      <p:pic>
        <p:nvPicPr>
          <p:cNvPr id="5171" name="Picture 51" descr="JohnFKennedy_FrankSinatra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38200" y="3200400"/>
            <a:ext cx="1039813" cy="1295400"/>
          </a:xfrm>
          <a:prstGeom prst="rect">
            <a:avLst/>
          </a:prstGeom>
          <a:noFill/>
        </p:spPr>
      </p:pic>
      <p:pic>
        <p:nvPicPr>
          <p:cNvPr id="5173" name="Picture 53" descr="grmykthp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33600" y="3197225"/>
            <a:ext cx="1295400" cy="1255713"/>
          </a:xfrm>
          <a:prstGeom prst="rect">
            <a:avLst/>
          </a:prstGeom>
          <a:noFill/>
        </p:spPr>
      </p:pic>
      <p:pic>
        <p:nvPicPr>
          <p:cNvPr id="5175" name="Picture 55" descr="glennthp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581400" y="3200400"/>
            <a:ext cx="12065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752600" cy="563562"/>
          </a:xfrm>
        </p:spPr>
        <p:txBody>
          <a:bodyPr/>
          <a:lstStyle/>
          <a:p>
            <a:r>
              <a:rPr lang="en-US" sz="1800" dirty="0" smtClean="0"/>
              <a:t>Events</a:t>
            </a:r>
            <a:endParaRPr lang="en-US" sz="18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2590800" cy="4754563"/>
          </a:xfrm>
        </p:spPr>
        <p:txBody>
          <a:bodyPr/>
          <a:lstStyle/>
          <a:p>
            <a:r>
              <a:rPr lang="en-US" sz="1000"/>
              <a:t>Founded the Missionaries of Charity in Calcutta, India, 1950</a:t>
            </a:r>
          </a:p>
          <a:p>
            <a:r>
              <a:rPr lang="en-US" sz="1000"/>
              <a:t>1979 – won Nobel peace Prize</a:t>
            </a:r>
          </a:p>
          <a:p>
            <a:r>
              <a:rPr lang="en-US" sz="1000"/>
              <a:t>1980 – Awarded Bharat Ratna in India</a:t>
            </a:r>
          </a:p>
          <a:p>
            <a:r>
              <a:rPr lang="en-US" sz="1000"/>
              <a:t>1928 – Joined the Sisters of Loreto as a missionary</a:t>
            </a:r>
          </a:p>
          <a:p>
            <a:r>
              <a:rPr lang="en-US" sz="1000"/>
              <a:t>1952 – Opened the Kalighat Home for the Dying</a:t>
            </a:r>
          </a:p>
          <a:p>
            <a:r>
              <a:rPr lang="en-US" sz="1000"/>
              <a:t>1955 – Opened the Nirmala Shishu Bivhan for orphans and homeless children</a:t>
            </a:r>
          </a:p>
          <a:p>
            <a:r>
              <a:rPr lang="en-US" sz="1000"/>
              <a:t>1982 – Negotiated a  cease-fire between Israeli and Palestine armies to rescue 37 children from a devastated hospital</a:t>
            </a:r>
          </a:p>
          <a:p>
            <a:r>
              <a:rPr lang="en-US" sz="1000"/>
              <a:t>1991 – Opened Missionaries for Charity Brothers in Albania</a:t>
            </a:r>
          </a:p>
          <a:p>
            <a:r>
              <a:rPr lang="en-US" sz="1000"/>
              <a:t>1983 – Suffered heart attack while visiting Pope John Paul II in Rome</a:t>
            </a:r>
          </a:p>
          <a:p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467</Words>
  <Application>Microsoft Office PowerPoint</Application>
  <PresentationFormat>On-screen Show (4:3)</PresentationFormat>
  <Paragraphs>132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facebook</vt:lpstr>
      <vt:lpstr>facebook</vt:lpstr>
      <vt:lpstr>facebook</vt:lpstr>
      <vt:lpstr>Events</vt:lpstr>
    </vt:vector>
  </TitlesOfParts>
  <Company>Frisco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Profile</dc:title>
  <dc:creator>FriscoISD</dc:creator>
  <cp:lastModifiedBy>Erin</cp:lastModifiedBy>
  <cp:revision>24</cp:revision>
  <dcterms:created xsi:type="dcterms:W3CDTF">2009-03-30T18:09:43Z</dcterms:created>
  <dcterms:modified xsi:type="dcterms:W3CDTF">2012-01-02T19:15:17Z</dcterms:modified>
</cp:coreProperties>
</file>