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34746" autoAdjust="0"/>
  </p:normalViewPr>
  <p:slideViewPr>
    <p:cSldViewPr>
      <p:cViewPr varScale="1">
        <p:scale>
          <a:sx n="20" d="100"/>
          <a:sy n="20" d="100"/>
        </p:scale>
        <p:origin x="-25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89362-184F-4AB4-B022-2A79FA4C2718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84E0E-CE39-40D2-9514-80E08D391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4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DIRECTIONS: (25</a:t>
            </a:r>
            <a:r>
              <a:rPr lang="en-US" baseline="0" dirty="0" smtClean="0"/>
              <a:t> points)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FIRST-</a:t>
            </a:r>
            <a:r>
              <a:rPr lang="en-US" baseline="0" dirty="0" smtClean="0"/>
              <a:t> save this to your I drive- Save as MLK claim(whatever your claim is) and your period- Ex: MLK claim1 period1</a:t>
            </a:r>
          </a:p>
          <a:p>
            <a:endParaRPr lang="en-US" dirty="0" smtClean="0"/>
          </a:p>
          <a:p>
            <a:r>
              <a:rPr lang="en-US" dirty="0" smtClean="0"/>
              <a:t>Title:  Write the</a:t>
            </a:r>
            <a:r>
              <a:rPr lang="en-US" baseline="0" dirty="0" smtClean="0"/>
              <a:t> claim that your group examined</a:t>
            </a:r>
            <a:endParaRPr lang="en-US" dirty="0" smtClean="0"/>
          </a:p>
          <a:p>
            <a:r>
              <a:rPr lang="en-US" dirty="0" smtClean="0"/>
              <a:t>Subtitle:</a:t>
            </a:r>
            <a:r>
              <a:rPr lang="en-US" baseline="0" dirty="0" smtClean="0"/>
              <a:t>  </a:t>
            </a:r>
            <a:r>
              <a:rPr lang="en-US" dirty="0" smtClean="0"/>
              <a:t>Write your group members’’ names</a:t>
            </a:r>
          </a:p>
          <a:p>
            <a:endParaRPr lang="en-US" dirty="0" smtClean="0"/>
          </a:p>
          <a:p>
            <a:r>
              <a:rPr lang="en-US" dirty="0" smtClean="0"/>
              <a:t>Choose a theme and feel free to add</a:t>
            </a:r>
            <a:r>
              <a:rPr lang="en-US" baseline="0" dirty="0" smtClean="0"/>
              <a:t> pictures if they help…but your thoughts and responses are the most important.</a:t>
            </a:r>
          </a:p>
          <a:p>
            <a:endParaRPr lang="en-US" baseline="0" dirty="0" smtClean="0"/>
          </a:p>
          <a:p>
            <a:r>
              <a:rPr lang="en-US" u="sng" baseline="0" dirty="0" smtClean="0"/>
              <a:t>Expectations: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Demonstrate an understanding of your section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Thoughtful answers- that should include textual evidence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Proofread and clearly written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All </a:t>
            </a:r>
            <a:r>
              <a:rPr lang="en-US" u="none" baseline="0" smtClean="0"/>
              <a:t>slides complete.</a:t>
            </a:r>
            <a:endParaRPr lang="en-US" u="none" baseline="0" dirty="0" smtClean="0"/>
          </a:p>
          <a:p>
            <a:pPr>
              <a:buFont typeface="Arial" pitchFamily="34" charset="0"/>
              <a:buNone/>
            </a:pPr>
            <a:endParaRPr lang="en-US" u="none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Claim-</a:t>
            </a:r>
          </a:p>
          <a:p>
            <a:r>
              <a:rPr lang="en-US" baseline="0" dirty="0" smtClean="0"/>
              <a:t>What is the claim being made by King in your section? </a:t>
            </a:r>
            <a:r>
              <a:rPr lang="en-US" dirty="0" smtClean="0"/>
              <a:t>Give</a:t>
            </a:r>
            <a:r>
              <a:rPr lang="en-US" baseline="0" dirty="0" smtClean="0"/>
              <a:t> the claim of your section.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Supporting points-</a:t>
            </a:r>
          </a:p>
          <a:p>
            <a:r>
              <a:rPr lang="en-US" dirty="0" smtClean="0"/>
              <a:t>List the supporting points given by King to support the claim- you can use some of his own words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Question </a:t>
            </a:r>
            <a:r>
              <a:rPr lang="en-US" smtClean="0"/>
              <a:t>Slides (YOU MAY NEED</a:t>
            </a:r>
            <a:r>
              <a:rPr lang="en-US" baseline="0" smtClean="0"/>
              <a:t> TO ADD SLIDES TO COMPLETE THIS SECTION)</a:t>
            </a:r>
            <a:r>
              <a:rPr lang="en-US" smtClean="0"/>
              <a:t>:</a:t>
            </a:r>
            <a:endParaRPr lang="en-US" dirty="0" smtClean="0"/>
          </a:p>
          <a:p>
            <a:r>
              <a:rPr lang="en-US" dirty="0" smtClean="0"/>
              <a:t>Complete ONE slide PER question assigned to your group- write out the question at the top and then give your answer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Slides:</a:t>
            </a:r>
          </a:p>
          <a:p>
            <a:r>
              <a:rPr lang="en-US" dirty="0" smtClean="0"/>
              <a:t>Complete ONE slide PER question assigned to your group- write out the question at the top and then give your answer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Slides:</a:t>
            </a:r>
          </a:p>
          <a:p>
            <a:r>
              <a:rPr lang="en-US" dirty="0" smtClean="0"/>
              <a:t>Complete ONE slide PER question assigned to your group- write out the question at the top and then give your answer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Rhetorical</a:t>
            </a:r>
            <a:r>
              <a:rPr lang="en-US" baseline="0" dirty="0" smtClean="0"/>
              <a:t> Techniques- 2 SLIDES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some rhetorical techniques used and what is the effect?  Make TWO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Rhetorical</a:t>
            </a:r>
            <a:r>
              <a:rPr lang="en-US" baseline="0" dirty="0" smtClean="0"/>
              <a:t> Techniques- 2 SLIDES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some rhetorical techniques used and what is the effect?  Make TWO slides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E0E-CE39-40D2-9514-80E08D3918C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B8EF0-88B6-46F8-9203-433E9CD7AEB7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5974D-AC22-4F97-92DB-822AA5801D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262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Central Bucks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rcarteeharing</dc:creator>
  <cp:lastModifiedBy>MARKS, ERIN</cp:lastModifiedBy>
  <cp:revision>3</cp:revision>
  <dcterms:created xsi:type="dcterms:W3CDTF">2011-01-13T13:21:22Z</dcterms:created>
  <dcterms:modified xsi:type="dcterms:W3CDTF">2012-02-07T02:32:05Z</dcterms:modified>
</cp:coreProperties>
</file>