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BFDCF7-1227-4C7E-AD1C-8D0EF5E8647F}" type="datetimeFigureOut">
              <a:rPr lang="en-US" smtClean="0"/>
              <a:t>9/5/2012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A90559-E8B0-4880-8250-6CF39AB59DB7}" type="slidenum">
              <a:rPr lang="en-US" smtClean="0"/>
              <a:t>‹#›</a:t>
            </a:fld>
            <a:endParaRPr lang="en-US"/>
          </a:p>
        </p:txBody>
      </p:sp>
    </p:spTree>
    <p:extLst>
      <p:ext uri="{BB962C8B-B14F-4D97-AF65-F5344CB8AC3E}">
        <p14:creationId xmlns:p14="http://schemas.microsoft.com/office/powerpoint/2010/main" val="2863211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BFDCF7-1227-4C7E-AD1C-8D0EF5E8647F}" type="datetimeFigureOut">
              <a:rPr lang="en-US" smtClean="0"/>
              <a:t>9/5/2012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A90559-E8B0-4880-8250-6CF39AB59DB7}" type="slidenum">
              <a:rPr lang="en-US" smtClean="0"/>
              <a:t>‹#›</a:t>
            </a:fld>
            <a:endParaRPr lang="en-US"/>
          </a:p>
        </p:txBody>
      </p:sp>
    </p:spTree>
    <p:extLst>
      <p:ext uri="{BB962C8B-B14F-4D97-AF65-F5344CB8AC3E}">
        <p14:creationId xmlns:p14="http://schemas.microsoft.com/office/powerpoint/2010/main" val="561337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BFDCF7-1227-4C7E-AD1C-8D0EF5E8647F}" type="datetimeFigureOut">
              <a:rPr lang="en-US" smtClean="0"/>
              <a:t>9/5/2012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A90559-E8B0-4880-8250-6CF39AB59DB7}" type="slidenum">
              <a:rPr lang="en-US" smtClean="0"/>
              <a:t>‹#›</a:t>
            </a:fld>
            <a:endParaRPr lang="en-US"/>
          </a:p>
        </p:txBody>
      </p:sp>
    </p:spTree>
    <p:extLst>
      <p:ext uri="{BB962C8B-B14F-4D97-AF65-F5344CB8AC3E}">
        <p14:creationId xmlns:p14="http://schemas.microsoft.com/office/powerpoint/2010/main" val="275621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BFDCF7-1227-4C7E-AD1C-8D0EF5E8647F}" type="datetimeFigureOut">
              <a:rPr lang="en-US" smtClean="0"/>
              <a:t>9/5/2012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A90559-E8B0-4880-8250-6CF39AB59DB7}" type="slidenum">
              <a:rPr lang="en-US" smtClean="0"/>
              <a:t>‹#›</a:t>
            </a:fld>
            <a:endParaRPr lang="en-US"/>
          </a:p>
        </p:txBody>
      </p:sp>
    </p:spTree>
    <p:extLst>
      <p:ext uri="{BB962C8B-B14F-4D97-AF65-F5344CB8AC3E}">
        <p14:creationId xmlns:p14="http://schemas.microsoft.com/office/powerpoint/2010/main" val="1071673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BFDCF7-1227-4C7E-AD1C-8D0EF5E8647F}" type="datetimeFigureOut">
              <a:rPr lang="en-US" smtClean="0"/>
              <a:t>9/5/2012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A90559-E8B0-4880-8250-6CF39AB59DB7}" type="slidenum">
              <a:rPr lang="en-US" smtClean="0"/>
              <a:t>‹#›</a:t>
            </a:fld>
            <a:endParaRPr lang="en-US"/>
          </a:p>
        </p:txBody>
      </p:sp>
    </p:spTree>
    <p:extLst>
      <p:ext uri="{BB962C8B-B14F-4D97-AF65-F5344CB8AC3E}">
        <p14:creationId xmlns:p14="http://schemas.microsoft.com/office/powerpoint/2010/main" val="950847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BFDCF7-1227-4C7E-AD1C-8D0EF5E8647F}" type="datetimeFigureOut">
              <a:rPr lang="en-US" smtClean="0"/>
              <a:t>9/5/2012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A90559-E8B0-4880-8250-6CF39AB59DB7}" type="slidenum">
              <a:rPr lang="en-US" smtClean="0"/>
              <a:t>‹#›</a:t>
            </a:fld>
            <a:endParaRPr lang="en-US"/>
          </a:p>
        </p:txBody>
      </p:sp>
    </p:spTree>
    <p:extLst>
      <p:ext uri="{BB962C8B-B14F-4D97-AF65-F5344CB8AC3E}">
        <p14:creationId xmlns:p14="http://schemas.microsoft.com/office/powerpoint/2010/main" val="77500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BFDCF7-1227-4C7E-AD1C-8D0EF5E8647F}" type="datetimeFigureOut">
              <a:rPr lang="en-US" smtClean="0"/>
              <a:t>9/5/2012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A90559-E8B0-4880-8250-6CF39AB59DB7}" type="slidenum">
              <a:rPr lang="en-US" smtClean="0"/>
              <a:t>‹#›</a:t>
            </a:fld>
            <a:endParaRPr lang="en-US"/>
          </a:p>
        </p:txBody>
      </p:sp>
    </p:spTree>
    <p:extLst>
      <p:ext uri="{BB962C8B-B14F-4D97-AF65-F5344CB8AC3E}">
        <p14:creationId xmlns:p14="http://schemas.microsoft.com/office/powerpoint/2010/main" val="468063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BFDCF7-1227-4C7E-AD1C-8D0EF5E8647F}" type="datetimeFigureOut">
              <a:rPr lang="en-US" smtClean="0"/>
              <a:t>9/5/2012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A90559-E8B0-4880-8250-6CF39AB59DB7}" type="slidenum">
              <a:rPr lang="en-US" smtClean="0"/>
              <a:t>‹#›</a:t>
            </a:fld>
            <a:endParaRPr lang="en-US"/>
          </a:p>
        </p:txBody>
      </p:sp>
    </p:spTree>
    <p:extLst>
      <p:ext uri="{BB962C8B-B14F-4D97-AF65-F5344CB8AC3E}">
        <p14:creationId xmlns:p14="http://schemas.microsoft.com/office/powerpoint/2010/main" val="1280211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BFDCF7-1227-4C7E-AD1C-8D0EF5E8647F}" type="datetimeFigureOut">
              <a:rPr lang="en-US" smtClean="0"/>
              <a:t>9/5/2012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A90559-E8B0-4880-8250-6CF39AB59DB7}" type="slidenum">
              <a:rPr lang="en-US" smtClean="0"/>
              <a:t>‹#›</a:t>
            </a:fld>
            <a:endParaRPr lang="en-US"/>
          </a:p>
        </p:txBody>
      </p:sp>
    </p:spTree>
    <p:extLst>
      <p:ext uri="{BB962C8B-B14F-4D97-AF65-F5344CB8AC3E}">
        <p14:creationId xmlns:p14="http://schemas.microsoft.com/office/powerpoint/2010/main" val="1152052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BFDCF7-1227-4C7E-AD1C-8D0EF5E8647F}" type="datetimeFigureOut">
              <a:rPr lang="en-US" smtClean="0"/>
              <a:t>9/5/2012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A90559-E8B0-4880-8250-6CF39AB59DB7}" type="slidenum">
              <a:rPr lang="en-US" smtClean="0"/>
              <a:t>‹#›</a:t>
            </a:fld>
            <a:endParaRPr lang="en-US"/>
          </a:p>
        </p:txBody>
      </p:sp>
    </p:spTree>
    <p:extLst>
      <p:ext uri="{BB962C8B-B14F-4D97-AF65-F5344CB8AC3E}">
        <p14:creationId xmlns:p14="http://schemas.microsoft.com/office/powerpoint/2010/main" val="2345147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BFDCF7-1227-4C7E-AD1C-8D0EF5E8647F}" type="datetimeFigureOut">
              <a:rPr lang="en-US" smtClean="0"/>
              <a:t>9/5/2012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A90559-E8B0-4880-8250-6CF39AB59DB7}" type="slidenum">
              <a:rPr lang="en-US" smtClean="0"/>
              <a:t>‹#›</a:t>
            </a:fld>
            <a:endParaRPr lang="en-US"/>
          </a:p>
        </p:txBody>
      </p:sp>
    </p:spTree>
    <p:extLst>
      <p:ext uri="{BB962C8B-B14F-4D97-AF65-F5344CB8AC3E}">
        <p14:creationId xmlns:p14="http://schemas.microsoft.com/office/powerpoint/2010/main" val="2319152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BFDCF7-1227-4C7E-AD1C-8D0EF5E8647F}" type="datetimeFigureOut">
              <a:rPr lang="en-US" smtClean="0"/>
              <a:t>9/5/2012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A90559-E8B0-4880-8250-6CF39AB59DB7}" type="slidenum">
              <a:rPr lang="en-US" smtClean="0"/>
              <a:t>‹#›</a:t>
            </a:fld>
            <a:endParaRPr lang="en-US"/>
          </a:p>
        </p:txBody>
      </p:sp>
    </p:spTree>
    <p:extLst>
      <p:ext uri="{BB962C8B-B14F-4D97-AF65-F5344CB8AC3E}">
        <p14:creationId xmlns:p14="http://schemas.microsoft.com/office/powerpoint/2010/main" val="3835327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0"/>
            <a:ext cx="6002868" cy="609600"/>
          </a:xfrm>
        </p:spPr>
        <p:txBody>
          <a:bodyPr>
            <a:normAutofit fontScale="90000"/>
          </a:bodyPr>
          <a:lstStyle/>
          <a:p>
            <a:r>
              <a:rPr lang="en-US" sz="3600" dirty="0" smtClean="0"/>
              <a:t>Letter of Introduction</a:t>
            </a:r>
            <a:endParaRPr lang="en-US" sz="3600" dirty="0"/>
          </a:p>
        </p:txBody>
      </p:sp>
      <p:sp>
        <p:nvSpPr>
          <p:cNvPr id="3" name="Content Placeholder 2"/>
          <p:cNvSpPr>
            <a:spLocks noGrp="1"/>
          </p:cNvSpPr>
          <p:nvPr>
            <p:ph idx="1"/>
          </p:nvPr>
        </p:nvSpPr>
        <p:spPr>
          <a:xfrm>
            <a:off x="762000" y="685800"/>
            <a:ext cx="7696200" cy="5638800"/>
          </a:xfrm>
        </p:spPr>
        <p:txBody>
          <a:bodyPr>
            <a:noAutofit/>
          </a:bodyPr>
          <a:lstStyle/>
          <a:p>
            <a:r>
              <a:rPr lang="en-US" sz="1650" i="1" dirty="0"/>
              <a:t>Paragraph 1:</a:t>
            </a:r>
            <a:endParaRPr lang="en-US" sz="1650" dirty="0"/>
          </a:p>
          <a:p>
            <a:pPr lvl="1"/>
            <a:r>
              <a:rPr lang="en-US" sz="1650" dirty="0"/>
              <a:t>Introduce yourself. Tell me your name, what schools you have attended, and what you like about school. Describe what you think are your personal strengths and weaknesses. This can relate to academics, sports, or </a:t>
            </a:r>
            <a:r>
              <a:rPr lang="en-US" sz="1650" dirty="0" smtClean="0"/>
              <a:t>creativity.</a:t>
            </a:r>
          </a:p>
          <a:p>
            <a:r>
              <a:rPr lang="en-US" sz="1650" i="1" dirty="0"/>
              <a:t>Paragraph 2:</a:t>
            </a:r>
            <a:endParaRPr lang="en-US" sz="1650" dirty="0"/>
          </a:p>
          <a:p>
            <a:pPr lvl="1"/>
            <a:r>
              <a:rPr lang="en-US" sz="1650" dirty="0"/>
              <a:t>Describe your family. How many siblings do you have? Have you and/or your family lived in any other countries or cities? Do you speak any other languages than English? Do you have any </a:t>
            </a:r>
            <a:r>
              <a:rPr lang="en-US" sz="1650" dirty="0" smtClean="0"/>
              <a:t>pets?</a:t>
            </a:r>
          </a:p>
          <a:p>
            <a:r>
              <a:rPr lang="en-US" sz="1650" i="1" dirty="0"/>
              <a:t>Paragraph 3:</a:t>
            </a:r>
            <a:endParaRPr lang="en-US" sz="1650" dirty="0"/>
          </a:p>
          <a:p>
            <a:pPr lvl="1"/>
            <a:r>
              <a:rPr lang="en-US" sz="1650" dirty="0"/>
              <a:t>What special hobbies and interests do you have? Do you play any musical instruments? How well can you operate a computer? Do you have one at home? How well can you type? Name at least one thing you have done that you are proud of. What sports do you like? What type of books &amp; magazines do you like to read? What are your favorite books and/or plays?</a:t>
            </a:r>
          </a:p>
          <a:p>
            <a:r>
              <a:rPr lang="en-US" sz="1650" i="1" dirty="0"/>
              <a:t>Paragraph 4:</a:t>
            </a:r>
            <a:endParaRPr lang="en-US" sz="1650" dirty="0"/>
          </a:p>
          <a:p>
            <a:pPr lvl="1"/>
            <a:r>
              <a:rPr lang="en-US" sz="1650" dirty="0"/>
              <a:t>What English reading and writing skills do you need help with? What are your expectations for this class? Do you have any hearing or vision problems that I need to consider when making up a seating chart? Do you have any specific learning needs about which I should be aware? Are there any other details you would like me to know about you</a:t>
            </a:r>
            <a:r>
              <a:rPr lang="en-US" sz="1650" dirty="0" smtClean="0"/>
              <a:t>?</a:t>
            </a:r>
            <a:endParaRPr lang="en-US" sz="1650" dirty="0"/>
          </a:p>
        </p:txBody>
      </p:sp>
    </p:spTree>
    <p:extLst>
      <p:ext uri="{BB962C8B-B14F-4D97-AF65-F5344CB8AC3E}">
        <p14:creationId xmlns:p14="http://schemas.microsoft.com/office/powerpoint/2010/main" val="34168253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242</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Letter of Introduction</vt:lpstr>
    </vt:vector>
  </TitlesOfParts>
  <Company>Central Bucks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Letter of Introduction</dc:title>
  <dc:creator>MARKS, ERIN</dc:creator>
  <cp:lastModifiedBy>MARKS, ERIN</cp:lastModifiedBy>
  <cp:revision>1</cp:revision>
  <dcterms:created xsi:type="dcterms:W3CDTF">2012-09-06T00:09:32Z</dcterms:created>
  <dcterms:modified xsi:type="dcterms:W3CDTF">2012-09-06T00:10:16Z</dcterms:modified>
</cp:coreProperties>
</file>